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Alice"/>
      <p:regular r:id="rId11"/>
    </p:embeddedFont>
    <p:embeddedFont>
      <p:font typeface="Alice"/>
      <p:regular r:id="rId12"/>
    </p:embeddedFont>
    <p:embeddedFont>
      <p:font typeface="Lora"/>
      <p:regular r:id="rId13"/>
    </p:embeddedFont>
    <p:embeddedFont>
      <p:font typeface="Lora"/>
      <p:regular r:id="rId14"/>
    </p:embeddedFont>
    <p:embeddedFont>
      <p:font typeface="Lora"/>
      <p:regular r:id="rId15"/>
    </p:embeddedFont>
    <p:embeddedFont>
      <p:font typeface="Lora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5674" y="3363516"/>
            <a:ext cx="5972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Nature-Based Solutions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1245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Harnessing nature for a resilient future.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3509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What Are Nature-Based Solutions?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1062990"/>
            <a:ext cx="6861691" cy="5235535"/>
          </a:xfrm>
          <a:prstGeom prst="roundRect">
            <a:avLst>
              <a:gd name="adj" fmla="val 1397"/>
            </a:avLst>
          </a:prstGeom>
          <a:solidFill>
            <a:srgbClr val="FCFBF8"/>
          </a:solidFill>
          <a:ln/>
        </p:spPr>
      </p:sp>
      <p:sp>
        <p:nvSpPr>
          <p:cNvPr id="4" name="Shape 2"/>
          <p:cNvSpPr/>
          <p:nvPr/>
        </p:nvSpPr>
        <p:spPr>
          <a:xfrm>
            <a:off x="396835" y="1047750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89296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3759577" y="977979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25423" y="13464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Definition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25423" y="1591628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Protecting, restoring, or sustainably managing ecosystems to address societal challenges.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7371874" y="1062990"/>
            <a:ext cx="6861691" cy="5235535"/>
          </a:xfrm>
          <a:prstGeom prst="roundRect">
            <a:avLst>
              <a:gd name="adj" fmla="val 1397"/>
            </a:avLst>
          </a:prstGeom>
          <a:solidFill>
            <a:srgbClr val="FCFBF8"/>
          </a:solidFill>
          <a:ln/>
        </p:spPr>
      </p:sp>
      <p:sp>
        <p:nvSpPr>
          <p:cNvPr id="10" name="Shape 8"/>
          <p:cNvSpPr/>
          <p:nvPr/>
        </p:nvSpPr>
        <p:spPr>
          <a:xfrm>
            <a:off x="7371874" y="1047750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1" name="Shape 9"/>
          <p:cNvSpPr/>
          <p:nvPr/>
        </p:nvSpPr>
        <p:spPr>
          <a:xfrm>
            <a:off x="10632579" y="89296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1B5F39"/>
          </a:solidFill>
          <a:ln/>
        </p:spPr>
      </p:sp>
      <p:sp>
        <p:nvSpPr>
          <p:cNvPr id="12" name="Text 10"/>
          <p:cNvSpPr/>
          <p:nvPr/>
        </p:nvSpPr>
        <p:spPr>
          <a:xfrm>
            <a:off x="10734615" y="977979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7500461" y="13464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Reforestation</a:t>
            </a:r>
            <a:endParaRPr lang="en-US" sz="11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0461" y="1651159"/>
            <a:ext cx="6604516" cy="4518779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396835" y="6581894"/>
            <a:ext cx="6861691" cy="5235535"/>
          </a:xfrm>
          <a:prstGeom prst="roundRect">
            <a:avLst>
              <a:gd name="adj" fmla="val 1397"/>
            </a:avLst>
          </a:prstGeom>
          <a:solidFill>
            <a:srgbClr val="FCFBF8"/>
          </a:solidFill>
          <a:ln/>
        </p:spPr>
      </p:sp>
      <p:sp>
        <p:nvSpPr>
          <p:cNvPr id="16" name="Shape 13"/>
          <p:cNvSpPr/>
          <p:nvPr/>
        </p:nvSpPr>
        <p:spPr>
          <a:xfrm>
            <a:off x="396835" y="6566654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7" name="Shape 14"/>
          <p:cNvSpPr/>
          <p:nvPr/>
        </p:nvSpPr>
        <p:spPr>
          <a:xfrm>
            <a:off x="3657540" y="641187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1B5F39"/>
          </a:solidFill>
          <a:ln/>
        </p:spPr>
      </p:sp>
      <p:sp>
        <p:nvSpPr>
          <p:cNvPr id="18" name="Text 15"/>
          <p:cNvSpPr/>
          <p:nvPr/>
        </p:nvSpPr>
        <p:spPr>
          <a:xfrm>
            <a:off x="3759577" y="6496883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525423" y="686538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Wetland Restoration</a:t>
            </a:r>
            <a:endParaRPr lang="en-US" sz="110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3" y="7170063"/>
            <a:ext cx="6604516" cy="4518779"/>
          </a:xfrm>
          <a:prstGeom prst="rect">
            <a:avLst/>
          </a:prstGeom>
        </p:spPr>
      </p:pic>
      <p:sp>
        <p:nvSpPr>
          <p:cNvPr id="21" name="Shape 17"/>
          <p:cNvSpPr/>
          <p:nvPr/>
        </p:nvSpPr>
        <p:spPr>
          <a:xfrm>
            <a:off x="7371874" y="6581894"/>
            <a:ext cx="6861691" cy="5235535"/>
          </a:xfrm>
          <a:prstGeom prst="roundRect">
            <a:avLst>
              <a:gd name="adj" fmla="val 1397"/>
            </a:avLst>
          </a:prstGeom>
          <a:solidFill>
            <a:srgbClr val="FCFBF8"/>
          </a:solidFill>
          <a:ln/>
        </p:spPr>
      </p:sp>
      <p:sp>
        <p:nvSpPr>
          <p:cNvPr id="22" name="Shape 18"/>
          <p:cNvSpPr/>
          <p:nvPr/>
        </p:nvSpPr>
        <p:spPr>
          <a:xfrm>
            <a:off x="7371874" y="6566654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23" name="Shape 19"/>
          <p:cNvSpPr/>
          <p:nvPr/>
        </p:nvSpPr>
        <p:spPr>
          <a:xfrm>
            <a:off x="10632579" y="641187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1B5F39"/>
          </a:solidFill>
          <a:ln/>
        </p:spPr>
      </p:sp>
      <p:sp>
        <p:nvSpPr>
          <p:cNvPr id="24" name="Text 20"/>
          <p:cNvSpPr/>
          <p:nvPr/>
        </p:nvSpPr>
        <p:spPr>
          <a:xfrm>
            <a:off x="10734615" y="6496883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7500461" y="686538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Urban Green Spaces</a:t>
            </a:r>
            <a:endParaRPr lang="en-US" sz="1100" dirty="0"/>
          </a:p>
        </p:txBody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461" y="7170063"/>
            <a:ext cx="6604516" cy="45187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329" y="422196"/>
            <a:ext cx="3838813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Why NbS Matter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7329" y="1270397"/>
            <a:ext cx="6590586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Carbon Sequestration: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Nature's powerful tool against climate change.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37329" y="1569839"/>
            <a:ext cx="6590586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Cost-Effectiveness: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Often more affordable than engineered solutions.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329" y="1988225"/>
            <a:ext cx="6590586" cy="659058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0105" y="1270397"/>
            <a:ext cx="6590586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Biodiversity Conservation: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Protecting species and habitats.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0105" y="1569839"/>
            <a:ext cx="6590586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Community Benefits: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Improving health, well-being, and local economies.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105" y="1988225"/>
            <a:ext cx="6590586" cy="65905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18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Global Success Stories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10803"/>
            <a:ext cx="7556421" cy="4056936"/>
          </a:xfrm>
          <a:prstGeom prst="roundRect">
            <a:avLst>
              <a:gd name="adj" fmla="val 839"/>
            </a:avLst>
          </a:prstGeom>
          <a:solidFill>
            <a:srgbClr val="F0EDE6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610803"/>
            <a:ext cx="3778210" cy="2387084"/>
          </a:xfrm>
          <a:prstGeom prst="roundRect">
            <a:avLst>
              <a:gd name="adj" fmla="val 1425"/>
            </a:avLst>
          </a:prstGeom>
          <a:solidFill>
            <a:srgbClr val="F0EDE6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2837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Rwanda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328035"/>
            <a:ext cx="2984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National reforestation efforts significantly increasing forest cover.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572000" y="2610803"/>
            <a:ext cx="3778210" cy="2387084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2610803"/>
            <a:ext cx="30480" cy="2387084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</p:sp>
      <p:sp>
        <p:nvSpPr>
          <p:cNvPr id="10" name="Text 7"/>
          <p:cNvSpPr/>
          <p:nvPr/>
        </p:nvSpPr>
        <p:spPr>
          <a:xfrm>
            <a:off x="5138976" y="2837617"/>
            <a:ext cx="2984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Great Green Wall (Africa)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138976" y="3682365"/>
            <a:ext cx="2984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Combating desertification across the Sahel with a mosaic of land restoration.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288512" y="3520797"/>
            <a:ext cx="566976" cy="566976"/>
          </a:xfrm>
          <a:prstGeom prst="roundRect">
            <a:avLst>
              <a:gd name="adj" fmla="val 6001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97" y="3627120"/>
            <a:ext cx="283488" cy="35433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793790" y="4997887"/>
            <a:ext cx="7556421" cy="1669852"/>
          </a:xfrm>
          <a:prstGeom prst="rect">
            <a:avLst/>
          </a:prstGeom>
          <a:solidFill>
            <a:srgbClr val="F0EDE6"/>
          </a:solidFill>
          <a:ln/>
        </p:spPr>
      </p:sp>
      <p:sp>
        <p:nvSpPr>
          <p:cNvPr id="15" name="Shape 11"/>
          <p:cNvSpPr/>
          <p:nvPr/>
        </p:nvSpPr>
        <p:spPr>
          <a:xfrm>
            <a:off x="793790" y="4997887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/>
        </p:spPr>
      </p:sp>
      <p:sp>
        <p:nvSpPr>
          <p:cNvPr id="16" name="Text 12"/>
          <p:cNvSpPr/>
          <p:nvPr/>
        </p:nvSpPr>
        <p:spPr>
          <a:xfrm>
            <a:off x="1020604" y="5224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China's Loess Plateau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020604" y="5715119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Massive ecological restoration transforming a degraded landscape into a lush environment.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2025-08-14T07:44:39Z</dcterms:created>
  <dcterms:modified xsi:type="dcterms:W3CDTF">2025-08-14T07:44:39Z</dcterms:modified>
</cp:coreProperties>
</file>